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59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CAB"/>
    <a:srgbClr val="A311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6751F1-3C0F-4304-B43E-4155027D75C9}" v="3" dt="2022-03-24T17:13:55.6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/>
    <p:restoredTop sz="94694"/>
  </p:normalViewPr>
  <p:slideViewPr>
    <p:cSldViewPr snapToGrid="0" snapToObjects="1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a Danielsen" userId="51b97715-8abb-4f69-ab2e-d824627b0b4b" providerId="ADAL" clId="{986751F1-3C0F-4304-B43E-4155027D75C9}"/>
    <pc:docChg chg="undo custSel addSld delSld modSld">
      <pc:chgData name="Valentina Danielsen" userId="51b97715-8abb-4f69-ab2e-d824627b0b4b" providerId="ADAL" clId="{986751F1-3C0F-4304-B43E-4155027D75C9}" dt="2022-03-24T17:13:55.694" v="43"/>
      <pc:docMkLst>
        <pc:docMk/>
      </pc:docMkLst>
      <pc:sldChg chg="del">
        <pc:chgData name="Valentina Danielsen" userId="51b97715-8abb-4f69-ab2e-d824627b0b4b" providerId="ADAL" clId="{986751F1-3C0F-4304-B43E-4155027D75C9}" dt="2022-03-24T17:13:28.657" v="38" actId="47"/>
        <pc:sldMkLst>
          <pc:docMk/>
          <pc:sldMk cId="3448231615" sldId="256"/>
        </pc:sldMkLst>
      </pc:sldChg>
      <pc:sldChg chg="addSp delSp modSp mod">
        <pc:chgData name="Valentina Danielsen" userId="51b97715-8abb-4f69-ab2e-d824627b0b4b" providerId="ADAL" clId="{986751F1-3C0F-4304-B43E-4155027D75C9}" dt="2022-03-24T17:13:24.852" v="37" actId="2711"/>
        <pc:sldMkLst>
          <pc:docMk/>
          <pc:sldMk cId="2030814893" sldId="258"/>
        </pc:sldMkLst>
        <pc:spChg chg="del">
          <ac:chgData name="Valentina Danielsen" userId="51b97715-8abb-4f69-ab2e-d824627b0b4b" providerId="ADAL" clId="{986751F1-3C0F-4304-B43E-4155027D75C9}" dt="2022-03-24T17:12:03.011" v="1" actId="478"/>
          <ac:spMkLst>
            <pc:docMk/>
            <pc:sldMk cId="2030814893" sldId="258"/>
            <ac:spMk id="2" creationId="{00000000-0000-0000-0000-000000000000}"/>
          </ac:spMkLst>
        </pc:spChg>
        <pc:spChg chg="del">
          <ac:chgData name="Valentina Danielsen" userId="51b97715-8abb-4f69-ab2e-d824627b0b4b" providerId="ADAL" clId="{986751F1-3C0F-4304-B43E-4155027D75C9}" dt="2022-03-24T17:12:02.598" v="0" actId="478"/>
          <ac:spMkLst>
            <pc:docMk/>
            <pc:sldMk cId="2030814893" sldId="258"/>
            <ac:spMk id="3" creationId="{00000000-0000-0000-0000-000000000000}"/>
          </ac:spMkLst>
        </pc:spChg>
        <pc:spChg chg="add mod">
          <ac:chgData name="Valentina Danielsen" userId="51b97715-8abb-4f69-ab2e-d824627b0b4b" providerId="ADAL" clId="{986751F1-3C0F-4304-B43E-4155027D75C9}" dt="2022-03-24T17:13:19.143" v="36" actId="2711"/>
          <ac:spMkLst>
            <pc:docMk/>
            <pc:sldMk cId="2030814893" sldId="258"/>
            <ac:spMk id="4" creationId="{0CDB51A2-482D-4B2F-A24F-AC4E090FB69A}"/>
          </ac:spMkLst>
        </pc:spChg>
        <pc:spChg chg="add mod">
          <ac:chgData name="Valentina Danielsen" userId="51b97715-8abb-4f69-ab2e-d824627b0b4b" providerId="ADAL" clId="{986751F1-3C0F-4304-B43E-4155027D75C9}" dt="2022-03-24T17:13:24.852" v="37" actId="2711"/>
          <ac:spMkLst>
            <pc:docMk/>
            <pc:sldMk cId="2030814893" sldId="258"/>
            <ac:spMk id="5" creationId="{8B3741BE-3B7D-4928-9A2A-BEF9EAC4DD38}"/>
          </ac:spMkLst>
        </pc:spChg>
        <pc:picChg chg="add del mod">
          <ac:chgData name="Valentina Danielsen" userId="51b97715-8abb-4f69-ab2e-d824627b0b4b" providerId="ADAL" clId="{986751F1-3C0F-4304-B43E-4155027D75C9}" dt="2022-03-24T17:13:01.643" v="35" actId="478"/>
          <ac:picMkLst>
            <pc:docMk/>
            <pc:sldMk cId="2030814893" sldId="258"/>
            <ac:picMk id="7" creationId="{37DA32BF-F732-4C70-9DA1-4135C9575224}"/>
          </ac:picMkLst>
        </pc:picChg>
      </pc:sldChg>
      <pc:sldChg chg="addSp delSp modSp new mod">
        <pc:chgData name="Valentina Danielsen" userId="51b97715-8abb-4f69-ab2e-d824627b0b4b" providerId="ADAL" clId="{986751F1-3C0F-4304-B43E-4155027D75C9}" dt="2022-03-24T17:13:55.694" v="43"/>
        <pc:sldMkLst>
          <pc:docMk/>
          <pc:sldMk cId="890689107" sldId="259"/>
        </pc:sldMkLst>
        <pc:spChg chg="mod">
          <ac:chgData name="Valentina Danielsen" userId="51b97715-8abb-4f69-ab2e-d824627b0b4b" providerId="ADAL" clId="{986751F1-3C0F-4304-B43E-4155027D75C9}" dt="2022-03-24T17:13:44.935" v="41" actId="2711"/>
          <ac:spMkLst>
            <pc:docMk/>
            <pc:sldMk cId="890689107" sldId="259"/>
            <ac:spMk id="2" creationId="{56E0D6C5-037E-4B79-94BE-23E9E0CC138B}"/>
          </ac:spMkLst>
        </pc:spChg>
        <pc:spChg chg="del">
          <ac:chgData name="Valentina Danielsen" userId="51b97715-8abb-4f69-ab2e-d824627b0b4b" providerId="ADAL" clId="{986751F1-3C0F-4304-B43E-4155027D75C9}" dt="2022-03-24T17:13:48.791" v="42" actId="478"/>
          <ac:spMkLst>
            <pc:docMk/>
            <pc:sldMk cId="890689107" sldId="259"/>
            <ac:spMk id="3" creationId="{25AEE098-75AC-4D7F-9219-CEEA3B91A71F}"/>
          </ac:spMkLst>
        </pc:spChg>
        <pc:graphicFrameChg chg="add mod">
          <ac:chgData name="Valentina Danielsen" userId="51b97715-8abb-4f69-ab2e-d824627b0b4b" providerId="ADAL" clId="{986751F1-3C0F-4304-B43E-4155027D75C9}" dt="2022-03-24T17:13:55.694" v="43"/>
          <ac:graphicFrameMkLst>
            <pc:docMk/>
            <pc:sldMk cId="890689107" sldId="259"/>
            <ac:graphicFrameMk id="4" creationId="{62F2A200-37E1-4889-83B8-718BABD03BD2}"/>
          </ac:graphicFrameMkLst>
        </pc:graphicFrameChg>
        <pc:graphicFrameChg chg="add mod">
          <ac:chgData name="Valentina Danielsen" userId="51b97715-8abb-4f69-ab2e-d824627b0b4b" providerId="ADAL" clId="{986751F1-3C0F-4304-B43E-4155027D75C9}" dt="2022-03-24T17:13:55.694" v="43"/>
          <ac:graphicFrameMkLst>
            <pc:docMk/>
            <pc:sldMk cId="890689107" sldId="259"/>
            <ac:graphicFrameMk id="5" creationId="{A8E3B5AC-7955-44A2-B7D7-9510155BFD63}"/>
          </ac:graphicFrameMkLst>
        </pc:graphicFrameChg>
      </pc:sldChg>
      <pc:sldChg chg="new del">
        <pc:chgData name="Valentina Danielsen" userId="51b97715-8abb-4f69-ab2e-d824627b0b4b" providerId="ADAL" clId="{986751F1-3C0F-4304-B43E-4155027D75C9}" dt="2022-03-24T17:12:58.423" v="34" actId="47"/>
        <pc:sldMkLst>
          <pc:docMk/>
          <pc:sldMk cId="2263276575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367" y="819150"/>
            <a:ext cx="8739716" cy="7048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0CC3-AB3D-7442-8742-EA2BAD48824F}" type="datetimeFigureOut">
              <a:rPr lang="en-US" smtClean="0"/>
              <a:t>24-Mar-22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A74-6E02-BE40-AF39-45955EC25C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24367" y="134938"/>
            <a:ext cx="5321300" cy="492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6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0CC3-AB3D-7442-8742-EA2BAD48824F}" type="datetimeFigureOut">
              <a:rPr lang="en-US" smtClean="0"/>
              <a:t>24-Mar-22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A74-6E02-BE40-AF39-45955EC2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426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2167" y="666750"/>
            <a:ext cx="2211917" cy="36433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4367" y="666750"/>
            <a:ext cx="6337299" cy="3643313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0CC3-AB3D-7442-8742-EA2BAD48824F}" type="datetimeFigureOut">
              <a:rPr lang="en-US" smtClean="0"/>
              <a:t>24-Mar-22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A74-6E02-BE40-AF39-45955EC2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3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0CC3-AB3D-7442-8742-EA2BAD48824F}" type="datetimeFigureOut">
              <a:rPr lang="en-US" smtClean="0"/>
              <a:t>24-Mar-22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A74-6E02-BE40-AF39-45955EC2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388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367" y="1638301"/>
            <a:ext cx="8739716" cy="9017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367" y="656036"/>
            <a:ext cx="8739716" cy="860028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0CC3-AB3D-7442-8742-EA2BAD48824F}" type="datetimeFigureOut">
              <a:rPr lang="en-US" smtClean="0"/>
              <a:t>24-Mar-22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A74-6E02-BE40-AF39-45955EC2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64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4367" y="771526"/>
            <a:ext cx="4284133" cy="35385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71526"/>
            <a:ext cx="4315883" cy="35385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0CC3-AB3D-7442-8742-EA2BAD48824F}" type="datetimeFigureOut">
              <a:rPr lang="en-US" smtClean="0"/>
              <a:t>24-Mar-22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A74-6E02-BE40-AF39-45955EC2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727" y="762398"/>
            <a:ext cx="4274606" cy="4967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2727" y="1242219"/>
            <a:ext cx="4274606" cy="306784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0217" y="762398"/>
            <a:ext cx="4333866" cy="4967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3971" y="1242219"/>
            <a:ext cx="4320112" cy="306784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0CC3-AB3D-7442-8742-EA2BAD48824F}" type="datetimeFigureOut">
              <a:rPr lang="en-US" smtClean="0"/>
              <a:t>24-Mar-22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A74-6E02-BE40-AF39-45955EC2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0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0CC3-AB3D-7442-8742-EA2BAD48824F}" type="datetimeFigureOut">
              <a:rPr lang="en-US" smtClean="0"/>
              <a:t>24-Mar-22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A74-6E02-BE40-AF39-45955EC2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04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0CC3-AB3D-7442-8742-EA2BAD48824F}" type="datetimeFigureOut">
              <a:rPr lang="en-US" smtClean="0"/>
              <a:t>24-Mar-22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A74-6E02-BE40-AF39-45955EC2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3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368" y="674687"/>
            <a:ext cx="3008313" cy="88900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1917" y="674687"/>
            <a:ext cx="5482166" cy="361156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368" y="1563688"/>
            <a:ext cx="3008313" cy="27225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0CC3-AB3D-7442-8742-EA2BAD48824F}" type="datetimeFigureOut">
              <a:rPr lang="en-US" smtClean="0"/>
              <a:t>24-Mar-22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A74-6E02-BE40-AF39-45955EC2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072" y="3537148"/>
            <a:ext cx="8736011" cy="31033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368" y="642937"/>
            <a:ext cx="8739715" cy="2786063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072" y="3878859"/>
            <a:ext cx="7444846" cy="44073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0CC3-AB3D-7442-8742-EA2BAD48824F}" type="datetimeFigureOut">
              <a:rPr lang="en-US" smtClean="0"/>
              <a:t>24-Mar-22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8BA74-6E02-BE40-AF39-45955EC2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5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4367" y="134938"/>
            <a:ext cx="5321300" cy="492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367" y="746126"/>
            <a:ext cx="8739716" cy="357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4367" y="4402138"/>
            <a:ext cx="92921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10CC3-AB3D-7442-8742-EA2BAD48824F}" type="datetimeFigureOut">
              <a:rPr lang="en-US" smtClean="0"/>
              <a:t>24-Mar-22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583" y="4402138"/>
            <a:ext cx="639233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9917" y="4398964"/>
            <a:ext cx="116416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8BA74-6E02-BE40-AF39-45955EC25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7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42900" rtl="0" eaLnBrk="1" latinLnBrk="0" hangingPunct="1">
        <a:spcBef>
          <a:spcPct val="0"/>
        </a:spcBef>
        <a:buNone/>
        <a:defRPr sz="2400" b="1" kern="1200">
          <a:solidFill>
            <a:srgbClr val="025CAB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Clr>
          <a:srgbClr val="F58220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Clr>
          <a:srgbClr val="F58220"/>
        </a:buClr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Clr>
          <a:srgbClr val="F58220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Clr>
          <a:srgbClr val="F58220"/>
        </a:buClr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Clr>
          <a:srgbClr val="F58220"/>
        </a:buClr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CDB51A2-482D-4B2F-A24F-AC4E090FB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350" y="2057113"/>
            <a:ext cx="5321300" cy="492125"/>
          </a:xfrm>
        </p:spPr>
        <p:txBody>
          <a:bodyPr/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Lecture Title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B3741BE-3B7D-4928-9A2A-BEF9EAC4DD38}"/>
              </a:ext>
            </a:extLst>
          </p:cNvPr>
          <p:cNvSpPr txBox="1">
            <a:spLocks/>
          </p:cNvSpPr>
          <p:nvPr/>
        </p:nvSpPr>
        <p:spPr>
          <a:xfrm>
            <a:off x="1911350" y="2730789"/>
            <a:ext cx="5321300" cy="492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025CAB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203081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0D6C5-037E-4B79-94BE-23E9E0CC1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Faculty Disclosure</a:t>
            </a:r>
          </a:p>
        </p:txBody>
      </p:sp>
      <p:graphicFrame>
        <p:nvGraphicFramePr>
          <p:cNvPr id="4" name="Content Placeholder 10">
            <a:extLst>
              <a:ext uri="{FF2B5EF4-FFF2-40B4-BE49-F238E27FC236}">
                <a16:creationId xmlns:a16="http://schemas.microsoft.com/office/drawing/2014/main" id="{62F2A200-37E1-4889-83B8-718BABD03BD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46949593"/>
              </p:ext>
            </p:extLst>
          </p:nvPr>
        </p:nvGraphicFramePr>
        <p:xfrm>
          <a:off x="224367" y="1911927"/>
          <a:ext cx="8686800" cy="1754189"/>
        </p:xfrm>
        <a:graphic>
          <a:graphicData uri="http://schemas.openxmlformats.org/drawingml/2006/table">
            <a:tbl>
              <a:tblPr/>
              <a:tblGrid>
                <a:gridCol w="2115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9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7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18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Company Name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Honoraria/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Expenses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Consulting/ Advisory Board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Funded Research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Royalties/ Patent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Stock Options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Ownership/ Equity Position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Employee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Other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(please specify)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6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Example: company XYZ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02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02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02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02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8E3B5AC-7955-44A2-B7D7-9510155BFD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920752"/>
              </p:ext>
            </p:extLst>
          </p:nvPr>
        </p:nvGraphicFramePr>
        <p:xfrm>
          <a:off x="224367" y="1035627"/>
          <a:ext cx="4300537" cy="579438"/>
        </p:xfrm>
        <a:graphic>
          <a:graphicData uri="http://schemas.openxmlformats.org/drawingml/2006/table">
            <a:tbl>
              <a:tblPr/>
              <a:tblGrid>
                <a:gridCol w="426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No, nothing to disclose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Yes, please specify: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689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62C10FEAA0B53F488AD2D653FB484EF1" ma:contentTypeVersion="9" ma:contentTypeDescription="" ma:contentTypeScope="" ma:versionID="faadcc0fcc4fbb7f1548e5ff93d6dc59">
  <xsd:schema xmlns:xsd="http://www.w3.org/2001/XMLSchema" xmlns:xs="http://www.w3.org/2001/XMLSchema" xmlns:p="http://schemas.microsoft.com/office/2006/metadata/properties" xmlns:ns2="eb3f7de7-c935-4ca6-a12c-1f73773710ec" xmlns:ns3="c4fd1a41-db90-4b8f-935f-44357b39163b" targetNamespace="http://schemas.microsoft.com/office/2006/metadata/properties" ma:root="true" ma:fieldsID="29deb88f33dd0fbb430a06ce65cfa894" ns2:_="" ns3:_="">
    <xsd:import namespace="eb3f7de7-c935-4ca6-a12c-1f73773710ec"/>
    <xsd:import namespace="c4fd1a41-db90-4b8f-935f-44357b39163b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fd1a41-db90-4b8f-935f-44357b3916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  <SharedWithUsers xmlns="eb3f7de7-c935-4ca6-a12c-1f73773710ec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B7A63F-535B-4649-8430-6707BD382A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c4fd1a41-db90-4b8f-935f-44357b3916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A00853-662F-4A4A-BC33-D64093F64BD2}">
  <ds:schemaRefs>
    <ds:schemaRef ds:uri="http://purl.org/dc/terms/"/>
    <ds:schemaRef ds:uri="eb3f7de7-c935-4ca6-a12c-1f73773710ec"/>
    <ds:schemaRef ds:uri="http://schemas.microsoft.com/office/2006/documentManagement/types"/>
    <ds:schemaRef ds:uri="http://schemas.microsoft.com/office/infopath/2007/PartnerControls"/>
    <ds:schemaRef ds:uri="c4fd1a41-db90-4b8f-935f-44357b39163b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430DFE3-79D6-42B4-A9E4-4A8D95553C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54</Words>
  <Application>Microsoft Office PowerPoint</Application>
  <PresentationFormat>On-screen Show (16:9)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Lecture Title</vt:lpstr>
      <vt:lpstr>Faculty Disclosure</vt:lpstr>
    </vt:vector>
  </TitlesOfParts>
  <Company>Roedz Creative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Lloyd Schroeder</dc:creator>
  <cp:lastModifiedBy>Valentina Danielsen</cp:lastModifiedBy>
  <cp:revision>11</cp:revision>
  <dcterms:created xsi:type="dcterms:W3CDTF">2018-01-18T11:03:38Z</dcterms:created>
  <dcterms:modified xsi:type="dcterms:W3CDTF">2022-03-24T17:14:05Z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0x01010037EA2DD516505C4D92B92F8677CFB6850062C10FEAA0B53F488AD2D653FB484EF1</vt:lpwstr>
  </property>
  <property fmtid="{D5CDD505-2E9C-101B-9397-08002B2CF9AE}" pid="3" name="Order">
    <vt:r8>35254700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