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7" r:id="rId5"/>
  </p:sldIdLst>
  <p:sldSz cx="32399288"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73" autoAdjust="0"/>
  </p:normalViewPr>
  <p:slideViewPr>
    <p:cSldViewPr snapToGrid="0">
      <p:cViewPr>
        <p:scale>
          <a:sx n="33" d="100"/>
          <a:sy n="33" d="100"/>
        </p:scale>
        <p:origin x="1536"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p:spPr>
        <p:txBody>
          <a:bodyPr anchor="b"/>
          <a:lstStyle>
            <a:lvl1pPr algn="ctr">
              <a:defRPr sz="21259"/>
            </a:lvl1pPr>
          </a:lstStyle>
          <a:p>
            <a:r>
              <a:rPr lang="en-US"/>
              <a:t>Click to edit Master title style</a:t>
            </a:r>
            <a:endParaRPr lang="en-US" dirty="0"/>
          </a:p>
        </p:txBody>
      </p:sp>
      <p:sp>
        <p:nvSpPr>
          <p:cNvPr id="3" name="Subtitle 2"/>
          <p:cNvSpPr>
            <a:spLocks noGrp="1"/>
          </p:cNvSpPr>
          <p:nvPr>
            <p:ph type="subTitle" idx="1"/>
          </p:nvPr>
        </p:nvSpPr>
        <p:spPr>
          <a:xfrm>
            <a:off x="4049911" y="22690338"/>
            <a:ext cx="24299466" cy="10430151"/>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09/05/2022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1391148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09/05/2022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138678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27453" y="2300034"/>
            <a:ext cx="20553298" cy="366105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09/05/2022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536160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09/05/2022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647290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p:spPr>
        <p:txBody>
          <a:bodyPr anchor="b"/>
          <a:lstStyle>
            <a:lvl1pPr>
              <a:defRPr sz="21259"/>
            </a:lvl1pPr>
          </a:lstStyle>
          <a:p>
            <a:r>
              <a:rPr lang="en-US"/>
              <a:t>Click to edit Master title style</a:t>
            </a:r>
            <a:endParaRPr lang="en-US" dirty="0"/>
          </a:p>
        </p:txBody>
      </p:sp>
      <p:sp>
        <p:nvSpPr>
          <p:cNvPr id="3" name="Text Placeholder 2"/>
          <p:cNvSpPr>
            <a:spLocks noGrp="1"/>
          </p:cNvSpPr>
          <p:nvPr>
            <p:ph type="body" idx="1"/>
          </p:nvPr>
        </p:nvSpPr>
        <p:spPr>
          <a:xfrm>
            <a:off x="2210578" y="28910440"/>
            <a:ext cx="27944386" cy="9450136"/>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532E13-7464-4BFE-BD7A-0D3048DFB3B8}" type="datetimeFigureOut">
              <a:rPr lang="en-GB" smtClean="0"/>
              <a:t>09/05/2022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393600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27451" y="11500170"/>
            <a:ext cx="13769697" cy="27410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402140" y="11500170"/>
            <a:ext cx="13769697" cy="27410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532E13-7464-4BFE-BD7A-0D3048DFB3B8}" type="datetimeFigureOut">
              <a:rPr lang="en-GB" smtClean="0"/>
              <a:t>09/05/2022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460435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31675" y="10590160"/>
            <a:ext cx="13706415"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4" name="Content Placeholder 3"/>
          <p:cNvSpPr>
            <a:spLocks noGrp="1"/>
          </p:cNvSpPr>
          <p:nvPr>
            <p:ph sz="half" idx="2"/>
          </p:nvPr>
        </p:nvSpPr>
        <p:spPr>
          <a:xfrm>
            <a:off x="2231675" y="15780233"/>
            <a:ext cx="13706415" cy="23210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402142" y="10590160"/>
            <a:ext cx="13773917"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6" name="Content Placeholder 5"/>
          <p:cNvSpPr>
            <a:spLocks noGrp="1"/>
          </p:cNvSpPr>
          <p:nvPr>
            <p:ph sz="quarter" idx="4"/>
          </p:nvPr>
        </p:nvSpPr>
        <p:spPr>
          <a:xfrm>
            <a:off x="16402142" y="15780233"/>
            <a:ext cx="13773917" cy="23210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532E13-7464-4BFE-BD7A-0D3048DFB3B8}" type="datetimeFigureOut">
              <a:rPr lang="en-GB" smtClean="0"/>
              <a:t>09/05/2022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061207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532E13-7464-4BFE-BD7A-0D3048DFB3B8}" type="datetimeFigureOut">
              <a:rPr lang="en-GB" smtClean="0"/>
              <a:t>09/05/2022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4236447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532E13-7464-4BFE-BD7A-0D3048DFB3B8}" type="datetimeFigureOut">
              <a:rPr lang="en-GB" smtClean="0"/>
              <a:t>09/05/2022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398565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n-US"/>
              <a:t>Click to edit Master title style</a:t>
            </a:r>
            <a:endParaRPr lang="en-US" dirty="0"/>
          </a:p>
        </p:txBody>
      </p:sp>
      <p:sp>
        <p:nvSpPr>
          <p:cNvPr id="3" name="Content Placeholder 2"/>
          <p:cNvSpPr>
            <a:spLocks noGrp="1"/>
          </p:cNvSpPr>
          <p:nvPr>
            <p:ph idx="1"/>
          </p:nvPr>
        </p:nvSpPr>
        <p:spPr>
          <a:xfrm>
            <a:off x="13773917" y="6220102"/>
            <a:ext cx="16402140" cy="30700453"/>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E4532E13-7464-4BFE-BD7A-0D3048DFB3B8}" type="datetimeFigureOut">
              <a:rPr lang="en-GB" smtClean="0"/>
              <a:t>09/05/2022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444006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73917" y="6220102"/>
            <a:ext cx="16402140" cy="30700453"/>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n-US"/>
              <a:t>Click icon to add picture</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E4532E13-7464-4BFE-BD7A-0D3048DFB3B8}" type="datetimeFigureOut">
              <a:rPr lang="en-GB" smtClean="0"/>
              <a:t>09/05/2022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904023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300044"/>
            <a:ext cx="27944386" cy="83501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27451" y="11500170"/>
            <a:ext cx="27944386" cy="27410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27451" y="40040601"/>
            <a:ext cx="7289840" cy="2300034"/>
          </a:xfrm>
          <a:prstGeom prst="rect">
            <a:avLst/>
          </a:prstGeom>
        </p:spPr>
        <p:txBody>
          <a:bodyPr vert="horz" lIns="91440" tIns="45720" rIns="91440" bIns="45720" rtlCol="0" anchor="ctr"/>
          <a:lstStyle>
            <a:lvl1pPr algn="l">
              <a:defRPr sz="4252">
                <a:solidFill>
                  <a:schemeClr val="tx1">
                    <a:tint val="75000"/>
                  </a:schemeClr>
                </a:solidFill>
              </a:defRPr>
            </a:lvl1pPr>
          </a:lstStyle>
          <a:p>
            <a:fld id="{E4532E13-7464-4BFE-BD7A-0D3048DFB3B8}" type="datetimeFigureOut">
              <a:rPr lang="en-GB" smtClean="0"/>
              <a:t>09/05/2022</a:t>
            </a:fld>
            <a:endParaRPr lang="en-GB"/>
          </a:p>
        </p:txBody>
      </p:sp>
      <p:sp>
        <p:nvSpPr>
          <p:cNvPr id="5" name="Footer Placeholder 4"/>
          <p:cNvSpPr>
            <a:spLocks noGrp="1"/>
          </p:cNvSpPr>
          <p:nvPr>
            <p:ph type="ftr" sz="quarter" idx="3"/>
          </p:nvPr>
        </p:nvSpPr>
        <p:spPr>
          <a:xfrm>
            <a:off x="10732264" y="40040601"/>
            <a:ext cx="10934760" cy="2300034"/>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2881997" y="40040601"/>
            <a:ext cx="7289840" cy="2300034"/>
          </a:xfrm>
          <a:prstGeom prst="rect">
            <a:avLst/>
          </a:prstGeom>
        </p:spPr>
        <p:txBody>
          <a:bodyPr vert="horz" lIns="91440" tIns="45720" rIns="91440" bIns="45720" rtlCol="0" anchor="ctr"/>
          <a:lstStyle>
            <a:lvl1pPr algn="r">
              <a:defRPr sz="4252">
                <a:solidFill>
                  <a:schemeClr val="tx1">
                    <a:tint val="75000"/>
                  </a:schemeClr>
                </a:solidFill>
              </a:defRPr>
            </a:lvl1pPr>
          </a:lstStyle>
          <a:p>
            <a:fld id="{305993E6-FFA7-429C-8B36-9C1CEDE512E0}" type="slidenum">
              <a:rPr lang="en-GB" smtClean="0"/>
              <a:t>‹#›</a:t>
            </a:fld>
            <a:endParaRPr lang="en-GB"/>
          </a:p>
        </p:txBody>
      </p:sp>
    </p:spTree>
    <p:extLst>
      <p:ext uri="{BB962C8B-B14F-4D97-AF65-F5344CB8AC3E}">
        <p14:creationId xmlns:p14="http://schemas.microsoft.com/office/powerpoint/2010/main" val="5563042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40FBAA8-796E-F31D-E564-92957C6BAB08}"/>
              </a:ext>
            </a:extLst>
          </p:cNvPr>
          <p:cNvSpPr txBox="1"/>
          <p:nvPr/>
        </p:nvSpPr>
        <p:spPr>
          <a:xfrm>
            <a:off x="1661406" y="41914427"/>
            <a:ext cx="6933986" cy="437236"/>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gn="l">
              <a:lnSpc>
                <a:spcPct val="110000"/>
              </a:lnSpc>
              <a:defRPr sz="1600" b="1">
                <a:latin typeface="Arial"/>
                <a:ea typeface="Arial"/>
                <a:cs typeface="Arial"/>
                <a:sym typeface="Arial"/>
              </a:defRPr>
            </a:lvl1pPr>
          </a:lstStyle>
          <a:p>
            <a:r>
              <a:rPr sz="2800" dirty="0"/>
              <a:t>This could be a place for your sources.</a:t>
            </a:r>
          </a:p>
        </p:txBody>
      </p:sp>
      <p:sp>
        <p:nvSpPr>
          <p:cNvPr id="8" name="Rectangle 4">
            <a:extLst>
              <a:ext uri="{FF2B5EF4-FFF2-40B4-BE49-F238E27FC236}">
                <a16:creationId xmlns:a16="http://schemas.microsoft.com/office/drawing/2014/main" id="{BEA0544D-9921-9844-1ADA-00D0DC36E6D0}"/>
              </a:ext>
            </a:extLst>
          </p:cNvPr>
          <p:cNvSpPr txBox="1"/>
          <p:nvPr/>
        </p:nvSpPr>
        <p:spPr>
          <a:xfrm>
            <a:off x="11281395" y="41923950"/>
            <a:ext cx="11358502" cy="430887"/>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gn="r">
              <a:defRPr sz="1200">
                <a:latin typeface="Arial"/>
                <a:ea typeface="Arial"/>
                <a:cs typeface="Arial"/>
                <a:sym typeface="Arial"/>
              </a:defRPr>
            </a:lvl1pPr>
          </a:lstStyle>
          <a:p>
            <a:pPr algn="ctr"/>
            <a:r>
              <a:rPr sz="2800" dirty="0"/>
              <a:t>Copyright © 20</a:t>
            </a:r>
            <a:r>
              <a:rPr lang="en-US" sz="2800" dirty="0"/>
              <a:t>22</a:t>
            </a:r>
            <a:r>
              <a:rPr sz="2800" dirty="0"/>
              <a:t> Author Names and Contact Details</a:t>
            </a:r>
          </a:p>
        </p:txBody>
      </p:sp>
      <p:sp>
        <p:nvSpPr>
          <p:cNvPr id="9" name="Rectangle 5">
            <a:extLst>
              <a:ext uri="{FF2B5EF4-FFF2-40B4-BE49-F238E27FC236}">
                <a16:creationId xmlns:a16="http://schemas.microsoft.com/office/drawing/2014/main" id="{4267B781-77EC-FD08-0201-61FE4198F357}"/>
              </a:ext>
            </a:extLst>
          </p:cNvPr>
          <p:cNvSpPr txBox="1"/>
          <p:nvPr/>
        </p:nvSpPr>
        <p:spPr>
          <a:xfrm>
            <a:off x="1661404" y="2521213"/>
            <a:ext cx="17717978" cy="677108"/>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gn="l">
              <a:defRPr sz="2400">
                <a:latin typeface="Arial"/>
                <a:ea typeface="Arial"/>
                <a:cs typeface="Arial"/>
                <a:sym typeface="Arial"/>
              </a:defRPr>
            </a:lvl1pPr>
          </a:lstStyle>
          <a:p>
            <a:r>
              <a:rPr sz="4400" dirty="0"/>
              <a:t>This could be your sub-line – Authors, Co-Authors, Institution, etc. </a:t>
            </a:r>
          </a:p>
        </p:txBody>
      </p:sp>
      <p:sp>
        <p:nvSpPr>
          <p:cNvPr id="10" name="Rectangle 6">
            <a:extLst>
              <a:ext uri="{FF2B5EF4-FFF2-40B4-BE49-F238E27FC236}">
                <a16:creationId xmlns:a16="http://schemas.microsoft.com/office/drawing/2014/main" id="{4328FBD7-3629-9C95-2210-501E1CD80401}"/>
              </a:ext>
            </a:extLst>
          </p:cNvPr>
          <p:cNvSpPr txBox="1"/>
          <p:nvPr/>
        </p:nvSpPr>
        <p:spPr>
          <a:xfrm>
            <a:off x="1661404" y="5550516"/>
            <a:ext cx="13440944" cy="12320745"/>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a:lnSpc>
                <a:spcPct val="140000"/>
              </a:lnSpc>
              <a:defRPr sz="1600">
                <a:latin typeface="Arial"/>
                <a:ea typeface="Arial"/>
                <a:cs typeface="Arial"/>
                <a:sym typeface="Arial"/>
              </a:defRPr>
            </a:lvl1pPr>
          </a:lstStyle>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endParaRPr lang="de-DE" sz="3600" dirty="0"/>
          </a:p>
        </p:txBody>
      </p:sp>
      <p:sp>
        <p:nvSpPr>
          <p:cNvPr id="11" name="Rectangle 7">
            <a:extLst>
              <a:ext uri="{FF2B5EF4-FFF2-40B4-BE49-F238E27FC236}">
                <a16:creationId xmlns:a16="http://schemas.microsoft.com/office/drawing/2014/main" id="{03EC4B14-B228-347C-2077-33BE531ED1BE}"/>
              </a:ext>
            </a:extLst>
          </p:cNvPr>
          <p:cNvSpPr txBox="1"/>
          <p:nvPr/>
        </p:nvSpPr>
        <p:spPr>
          <a:xfrm>
            <a:off x="1661404" y="1213747"/>
            <a:ext cx="12093353" cy="923330"/>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gn="l">
              <a:defRPr sz="3200" b="1">
                <a:latin typeface="Arial"/>
                <a:ea typeface="Arial"/>
                <a:cs typeface="Arial"/>
                <a:sym typeface="Arial"/>
              </a:defRPr>
            </a:lvl1pPr>
          </a:lstStyle>
          <a:p>
            <a:r>
              <a:rPr lang="de-DE" sz="6000" dirty="0"/>
              <a:t>This </a:t>
            </a:r>
            <a:r>
              <a:rPr lang="de-DE" sz="6000" dirty="0" err="1"/>
              <a:t>could</a:t>
            </a:r>
            <a:r>
              <a:rPr lang="de-DE" sz="6000" dirty="0"/>
              <a:t> </a:t>
            </a:r>
            <a:r>
              <a:rPr lang="de-DE" sz="6000" dirty="0" err="1"/>
              <a:t>be</a:t>
            </a:r>
            <a:r>
              <a:rPr lang="de-DE" sz="6000" dirty="0"/>
              <a:t> </a:t>
            </a:r>
            <a:r>
              <a:rPr lang="de-DE" sz="6000" dirty="0" err="1"/>
              <a:t>the</a:t>
            </a:r>
            <a:r>
              <a:rPr lang="de-DE" sz="6000" dirty="0"/>
              <a:t> p</a:t>
            </a:r>
            <a:r>
              <a:rPr sz="6000" dirty="0" err="1"/>
              <a:t>oster</a:t>
            </a:r>
            <a:r>
              <a:rPr sz="6000" dirty="0"/>
              <a:t> title</a:t>
            </a:r>
          </a:p>
        </p:txBody>
      </p:sp>
      <p:sp>
        <p:nvSpPr>
          <p:cNvPr id="13" name="Rectangle 8">
            <a:extLst>
              <a:ext uri="{FF2B5EF4-FFF2-40B4-BE49-F238E27FC236}">
                <a16:creationId xmlns:a16="http://schemas.microsoft.com/office/drawing/2014/main" id="{22266800-1F38-F112-D92E-58FDE76093F0}"/>
              </a:ext>
            </a:extLst>
          </p:cNvPr>
          <p:cNvSpPr txBox="1"/>
          <p:nvPr/>
        </p:nvSpPr>
        <p:spPr>
          <a:xfrm>
            <a:off x="16960647" y="15433666"/>
            <a:ext cx="13777237" cy="17749924"/>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a:lnSpc>
                <a:spcPct val="140000"/>
              </a:lnSpc>
              <a:defRPr sz="1600">
                <a:latin typeface="Arial"/>
                <a:ea typeface="Arial"/>
                <a:cs typeface="Arial"/>
                <a:sym typeface="Arial"/>
              </a:defRPr>
            </a:lvl1pPr>
          </a:lstStyle>
          <a:p>
            <a:pPr algn="just"/>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a:t>
            </a:r>
            <a:r>
              <a:rPr lang="en-US" sz="3600" dirty="0" err="1"/>
              <a:t>here.Text</a:t>
            </a:r>
            <a:r>
              <a:rPr lang="en-US" sz="3600" dirty="0"/>
              <a:t> could go here. Text could go here. Text could go here. Text could go here. Text could go here. Text could go here. Text could go here. Text could go here. Text could go here. Text could go here. Text could go here. Text could go here. Text could go here. Text could go here.</a:t>
            </a:r>
          </a:p>
          <a:p>
            <a:endParaRPr lang="de-DE" sz="3600" dirty="0"/>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endParaRPr lang="de-DE" sz="3600" dirty="0"/>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4" name="Rectangle">
            <a:extLst>
              <a:ext uri="{FF2B5EF4-FFF2-40B4-BE49-F238E27FC236}">
                <a16:creationId xmlns:a16="http://schemas.microsoft.com/office/drawing/2014/main" id="{03B6B864-5015-368C-18FD-14F440EA868C}"/>
              </a:ext>
            </a:extLst>
          </p:cNvPr>
          <p:cNvSpPr/>
          <p:nvPr/>
        </p:nvSpPr>
        <p:spPr>
          <a:xfrm>
            <a:off x="1661405" y="34369807"/>
            <a:ext cx="29076479" cy="4994742"/>
          </a:xfrm>
          <a:prstGeom prst="rect">
            <a:avLst/>
          </a:prstGeom>
          <a:solidFill>
            <a:schemeClr val="accent3">
              <a:lumOff val="44000"/>
            </a:schemeClr>
          </a:solidFill>
          <a:ln w="25400">
            <a:solidFill>
              <a:schemeClr val="accent1"/>
            </a:solidFill>
          </a:ln>
        </p:spPr>
        <p:txBody>
          <a:bodyPr lIns="45730" rIns="45730"/>
          <a:lstStyle/>
          <a:p>
            <a:pPr algn="ctr"/>
            <a:endParaRPr sz="8402"/>
          </a:p>
        </p:txBody>
      </p:sp>
      <p:sp>
        <p:nvSpPr>
          <p:cNvPr id="15" name="Rectangle 3">
            <a:extLst>
              <a:ext uri="{FF2B5EF4-FFF2-40B4-BE49-F238E27FC236}">
                <a16:creationId xmlns:a16="http://schemas.microsoft.com/office/drawing/2014/main" id="{2B7C198A-E5A5-BF83-7D77-EE17E04310E9}"/>
              </a:ext>
            </a:extLst>
          </p:cNvPr>
          <p:cNvSpPr txBox="1"/>
          <p:nvPr/>
        </p:nvSpPr>
        <p:spPr>
          <a:xfrm>
            <a:off x="1661404" y="18800317"/>
            <a:ext cx="13440945" cy="749501"/>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800" dirty="0"/>
              <a:t>This could be a place for your charts</a:t>
            </a:r>
          </a:p>
        </p:txBody>
      </p:sp>
      <p:sp>
        <p:nvSpPr>
          <p:cNvPr id="16" name="Rectangle 6">
            <a:extLst>
              <a:ext uri="{FF2B5EF4-FFF2-40B4-BE49-F238E27FC236}">
                <a16:creationId xmlns:a16="http://schemas.microsoft.com/office/drawing/2014/main" id="{C18A62EB-7BB7-C34A-7BBF-C0111B52D82E}"/>
              </a:ext>
            </a:extLst>
          </p:cNvPr>
          <p:cNvSpPr txBox="1"/>
          <p:nvPr/>
        </p:nvSpPr>
        <p:spPr>
          <a:xfrm>
            <a:off x="1661405" y="21367221"/>
            <a:ext cx="13440944" cy="11545148"/>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a:lnSpc>
                <a:spcPct val="140000"/>
              </a:lnSpc>
              <a:defRPr sz="1600">
                <a:latin typeface="Arial"/>
                <a:ea typeface="Arial"/>
                <a:cs typeface="Arial"/>
                <a:sym typeface="Arial"/>
              </a:defRPr>
            </a:lvl1pPr>
          </a:lstStyle>
          <a:p>
            <a:pPr algn="just"/>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a:t>
            </a:r>
            <a:r>
              <a:rPr lang="en-US" sz="3600" dirty="0" err="1"/>
              <a:t>here.Text</a:t>
            </a:r>
            <a:r>
              <a:rPr lang="en-US" sz="3600" dirty="0"/>
              <a: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7" name="Rectangle 3">
            <a:extLst>
              <a:ext uri="{FF2B5EF4-FFF2-40B4-BE49-F238E27FC236}">
                <a16:creationId xmlns:a16="http://schemas.microsoft.com/office/drawing/2014/main" id="{15BB3BD7-8F05-045C-9687-C05B61E2D448}"/>
              </a:ext>
            </a:extLst>
          </p:cNvPr>
          <p:cNvSpPr txBox="1"/>
          <p:nvPr/>
        </p:nvSpPr>
        <p:spPr>
          <a:xfrm>
            <a:off x="9158223" y="36742241"/>
            <a:ext cx="14082841" cy="624595"/>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000" dirty="0"/>
              <a:t>This could be a place for your table.</a:t>
            </a:r>
          </a:p>
        </p:txBody>
      </p:sp>
      <p:sp>
        <p:nvSpPr>
          <p:cNvPr id="18" name="Rectangle 3">
            <a:extLst>
              <a:ext uri="{FF2B5EF4-FFF2-40B4-BE49-F238E27FC236}">
                <a16:creationId xmlns:a16="http://schemas.microsoft.com/office/drawing/2014/main" id="{0D431622-6FE3-2D4D-E863-AE6AE5173827}"/>
              </a:ext>
            </a:extLst>
          </p:cNvPr>
          <p:cNvSpPr txBox="1"/>
          <p:nvPr/>
        </p:nvSpPr>
        <p:spPr>
          <a:xfrm>
            <a:off x="16960646" y="12399728"/>
            <a:ext cx="13777237" cy="749501"/>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800" dirty="0"/>
              <a:t>This could be a place for your </a:t>
            </a:r>
            <a:r>
              <a:rPr lang="en-US" sz="4800" dirty="0"/>
              <a:t>p</a:t>
            </a:r>
            <a:r>
              <a:rPr lang="de-DE" sz="4800" dirty="0" err="1"/>
              <a:t>ictures</a:t>
            </a:r>
            <a:endParaRPr sz="4800" dirty="0"/>
          </a:p>
        </p:txBody>
      </p:sp>
      <p:sp>
        <p:nvSpPr>
          <p:cNvPr id="19" name="Rectangle 8">
            <a:extLst>
              <a:ext uri="{FF2B5EF4-FFF2-40B4-BE49-F238E27FC236}">
                <a16:creationId xmlns:a16="http://schemas.microsoft.com/office/drawing/2014/main" id="{9374C43C-B9E6-F3CC-53DA-CF91995681E4}"/>
              </a:ext>
            </a:extLst>
          </p:cNvPr>
          <p:cNvSpPr txBox="1"/>
          <p:nvPr/>
        </p:nvSpPr>
        <p:spPr>
          <a:xfrm>
            <a:off x="16960646" y="5550516"/>
            <a:ext cx="13777237" cy="4564776"/>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a:lnSpc>
                <a:spcPct val="140000"/>
              </a:lnSpc>
              <a:defRPr sz="1600">
                <a:latin typeface="Arial"/>
                <a:ea typeface="Arial"/>
                <a:cs typeface="Arial"/>
                <a:sym typeface="Arial"/>
              </a:defRPr>
            </a:lvl1pPr>
          </a:lstStyle>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Rectangle 2">
            <a:extLst>
              <a:ext uri="{FF2B5EF4-FFF2-40B4-BE49-F238E27FC236}">
                <a16:creationId xmlns:a16="http://schemas.microsoft.com/office/drawing/2014/main" id="{2C9175A2-0317-296B-0DEA-41C6B26D6664}"/>
              </a:ext>
            </a:extLst>
          </p:cNvPr>
          <p:cNvSpPr txBox="1"/>
          <p:nvPr/>
        </p:nvSpPr>
        <p:spPr>
          <a:xfrm>
            <a:off x="25325901" y="41911253"/>
            <a:ext cx="5411982" cy="437236"/>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gn="l">
              <a:lnSpc>
                <a:spcPct val="110000"/>
              </a:lnSpc>
              <a:defRPr sz="1600" b="1">
                <a:latin typeface="Arial"/>
                <a:ea typeface="Arial"/>
                <a:cs typeface="Arial"/>
                <a:sym typeface="Arial"/>
              </a:defRPr>
            </a:lvl1pPr>
          </a:lstStyle>
          <a:p>
            <a:r>
              <a:rPr lang="en-US" sz="2800" dirty="0"/>
              <a:t>This could be your logo.</a:t>
            </a:r>
            <a:endParaRPr sz="2800" dirty="0"/>
          </a:p>
        </p:txBody>
      </p:sp>
    </p:spTree>
    <p:extLst>
      <p:ext uri="{BB962C8B-B14F-4D97-AF65-F5344CB8AC3E}">
        <p14:creationId xmlns:p14="http://schemas.microsoft.com/office/powerpoint/2010/main" val="26730587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62C10FEAA0B53F488AD2D653FB484EF1" ma:contentTypeVersion="9" ma:contentTypeDescription="" ma:contentTypeScope="" ma:versionID="faadcc0fcc4fbb7f1548e5ff93d6dc59">
  <xsd:schema xmlns:xsd="http://www.w3.org/2001/XMLSchema" xmlns:xs="http://www.w3.org/2001/XMLSchema" xmlns:p="http://schemas.microsoft.com/office/2006/metadata/properties" xmlns:ns2="eb3f7de7-c935-4ca6-a12c-1f73773710ec" xmlns:ns3="c4fd1a41-db90-4b8f-935f-44357b39163b" targetNamespace="http://schemas.microsoft.com/office/2006/metadata/properties" ma:root="true" ma:fieldsID="29deb88f33dd0fbb430a06ce65cfa894" ns2:_="" ns3:_="">
    <xsd:import namespace="eb3f7de7-c935-4ca6-a12c-1f73773710ec"/>
    <xsd:import namespace="c4fd1a41-db90-4b8f-935f-44357b39163b"/>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4fd1a41-db90-4b8f-935f-44357b39163b"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DateTaken" ma:index="20" nillable="true" ma:displayName="MediaServiceDateTaken" ma:hidden="true" ma:internalName="MediaServiceDateTaken"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olderID xmlns="eb3f7de7-c935-4ca6-a12c-1f73773710ec" xsi:nil="true"/>
    <KenesDocumentTypeId xmlns="eb3f7de7-c935-4ca6-a12c-1f73773710ec" xsi:nil="true"/>
    <Confidential1 xmlns="eb3f7de7-c935-4ca6-a12c-1f73773710ec">false</Confidential1>
    <Final xmlns="eb3f7de7-c935-4ca6-a12c-1f73773710ec">false</Final>
  </documentManagement>
</p:properties>
</file>

<file path=customXml/itemProps1.xml><?xml version="1.0" encoding="utf-8"?>
<ds:datastoreItem xmlns:ds="http://schemas.openxmlformats.org/officeDocument/2006/customXml" ds:itemID="{E0B2A597-72FC-449B-9913-C6D65859E5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3f7de7-c935-4ca6-a12c-1f73773710ec"/>
    <ds:schemaRef ds:uri="c4fd1a41-db90-4b8f-935f-44357b3916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927E5B3-2645-4745-9906-B34170908F25}">
  <ds:schemaRefs>
    <ds:schemaRef ds:uri="http://schemas.microsoft.com/sharepoint/v3/contenttype/forms"/>
  </ds:schemaRefs>
</ds:datastoreItem>
</file>

<file path=customXml/itemProps3.xml><?xml version="1.0" encoding="utf-8"?>
<ds:datastoreItem xmlns:ds="http://schemas.openxmlformats.org/officeDocument/2006/customXml" ds:itemID="{396A0AA6-2BD7-4DBE-AC42-B003EBA5D58F}">
  <ds:schemaRefs>
    <ds:schemaRef ds:uri="http://schemas.microsoft.com/office/2006/metadata/properties"/>
    <ds:schemaRef ds:uri="http://purl.org/dc/terms/"/>
    <ds:schemaRef ds:uri="eb3f7de7-c935-4ca6-a12c-1f73773710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c4fd1a41-db90-4b8f-935f-44357b39163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28</TotalTime>
  <Words>926</Words>
  <Application>Microsoft Office PowerPoint</Application>
  <PresentationFormat>Custom</PresentationFormat>
  <Paragraphs>19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Valentina Danielsen</dc:creator>
  <cp:lastModifiedBy>Valentina Danielsen</cp:lastModifiedBy>
  <cp:revision>1</cp:revision>
  <dcterms:created xsi:type="dcterms:W3CDTF">2022-05-09T13:50:47Z</dcterms:created>
  <dcterms:modified xsi:type="dcterms:W3CDTF">2022-05-09T14:19:41Z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0x01010037EA2DD516505C4D92B92F8677CFB6850062C10FEAA0B53F488AD2D653FB484EF1</vt:lpwstr>
  </property>
</Properties>
</file>